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1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4"/>
    <p:restoredTop sz="94694"/>
  </p:normalViewPr>
  <p:slideViewPr>
    <p:cSldViewPr snapToGrid="0">
      <p:cViewPr varScale="1">
        <p:scale>
          <a:sx n="75" d="100"/>
          <a:sy n="75" d="100"/>
        </p:scale>
        <p:origin x="31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EC15D0-70C0-08BB-9989-C2D690FC98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436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9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18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7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088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352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28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28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72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460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49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AB98B6-8788-C1E1-9130-F6BC49BAE901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3246438" y="9705340"/>
            <a:ext cx="39052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9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1085882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37707-0436-C900-C689-A579625766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444241"/>
            <a:ext cx="4541520" cy="1082040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CDD9C4-606C-4EC9-136C-F83E48AEEC90}"/>
              </a:ext>
            </a:extLst>
          </p:cNvPr>
          <p:cNvSpPr txBox="1">
            <a:spLocks/>
          </p:cNvSpPr>
          <p:nvPr/>
        </p:nvSpPr>
        <p:spPr>
          <a:xfrm>
            <a:off x="558800" y="3111500"/>
            <a:ext cx="5676900" cy="5765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lnSpc>
                <a:spcPts val="3500"/>
              </a:lnSpc>
              <a:spcBef>
                <a:spcPts val="0"/>
              </a:spcBef>
              <a:defRPr/>
            </a:pPr>
            <a:r>
              <a:rPr lang="en-GB" sz="3500" b="1" dirty="0">
                <a:solidFill>
                  <a:srgbClr val="DA2127"/>
                </a:solidFill>
                <a:latin typeface="Arial Narrow" panose="020B0606020202030204" pitchFamily="34" charset="0"/>
                <a:cs typeface="Calibri" panose="020F0502020204030204" pitchFamily="34" charset="0"/>
              </a:rPr>
              <a:t>MAINS</a:t>
            </a:r>
          </a:p>
          <a:p>
            <a:pPr marL="5715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>
                <a:latin typeface="Arial Narrow" panose="020B0606020202030204" pitchFamily="34" charset="0"/>
                <a:cs typeface="Arial" panose="020B0604020202020204" pitchFamily="34" charset="0"/>
              </a:rPr>
              <a:t>Shepherd’s Pie </a:t>
            </a:r>
            <a:r>
              <a:rPr lang="en-GB" sz="2800" dirty="0">
                <a:latin typeface="Arial Narrow" panose="020B0606020202030204" pitchFamily="34" charset="0"/>
                <a:cs typeface="Calibri" panose="020F0502020204030204" pitchFamily="34" charset="0"/>
              </a:rPr>
              <a:t>or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800" dirty="0">
                <a:latin typeface="Arial Narrow" panose="020B0606020202030204" pitchFamily="34" charset="0"/>
                <a:cs typeface="Arial" panose="020B0604020202020204" pitchFamily="34" charset="0"/>
              </a:rPr>
              <a:t>Vegetarian Shepherd’s Pie</a:t>
            </a:r>
          </a:p>
          <a:p>
            <a:pPr marL="57150" defTabSz="914400">
              <a:lnSpc>
                <a:spcPct val="100000"/>
              </a:lnSpc>
              <a:spcBef>
                <a:spcPts val="0"/>
              </a:spcBef>
              <a:defRPr/>
            </a:pPr>
            <a:endParaRPr lang="en-GB" sz="3300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pPr defTabSz="914400">
              <a:lnSpc>
                <a:spcPts val="3500"/>
              </a:lnSpc>
              <a:spcBef>
                <a:spcPts val="0"/>
              </a:spcBef>
              <a:defRPr/>
            </a:pPr>
            <a:r>
              <a:rPr lang="en-GB" sz="3500" b="1" dirty="0">
                <a:solidFill>
                  <a:srgbClr val="DA2127"/>
                </a:solidFill>
                <a:latin typeface="Arial Narrow" panose="020B0606020202030204" pitchFamily="34" charset="0"/>
                <a:cs typeface="Calibri" panose="020F0502020204030204" pitchFamily="34" charset="0"/>
              </a:rPr>
              <a:t>SIDES</a:t>
            </a:r>
          </a:p>
          <a:p>
            <a:pPr marL="5715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>
                <a:latin typeface="Arial Narrow" panose="020B0606020202030204" pitchFamily="34" charset="0"/>
                <a:cs typeface="Arial" panose="020B0604020202020204" pitchFamily="34" charset="0"/>
              </a:rPr>
              <a:t>Mini Yorkshire Pudding</a:t>
            </a:r>
            <a:r>
              <a:rPr lang="en-GB" sz="2800" dirty="0">
                <a:latin typeface="Arial Narrow" panose="020B0606020202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800" dirty="0">
                <a:latin typeface="Arial Narrow" panose="020B0606020202030204" pitchFamily="34" charset="0"/>
                <a:cs typeface="Arial" panose="020B0604020202020204" pitchFamily="34" charset="0"/>
              </a:rPr>
              <a:t>Carrots and Peas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800" dirty="0">
                <a:latin typeface="Arial Narrow" panose="020B0606020202030204" pitchFamily="34" charset="0"/>
                <a:cs typeface="Arial" panose="020B0604020202020204" pitchFamily="34" charset="0"/>
              </a:rPr>
              <a:t>Gravy</a:t>
            </a:r>
          </a:p>
          <a:p>
            <a:pPr marL="57150" defTabSz="914400">
              <a:lnSpc>
                <a:spcPct val="100000"/>
              </a:lnSpc>
              <a:spcBef>
                <a:spcPts val="0"/>
              </a:spcBef>
              <a:defRPr/>
            </a:pPr>
            <a:endParaRPr lang="en-GB" sz="3300" dirty="0">
              <a:latin typeface="Arial Narrow" panose="020B0606020202030204" pitchFamily="34" charset="0"/>
              <a:cs typeface="Calibri" panose="020F0502020204030204" pitchFamily="34" charset="0"/>
            </a:endParaRPr>
          </a:p>
          <a:p>
            <a:pPr defTabSz="914400">
              <a:lnSpc>
                <a:spcPts val="3500"/>
              </a:lnSpc>
              <a:spcBef>
                <a:spcPts val="0"/>
              </a:spcBef>
              <a:defRPr/>
            </a:pPr>
            <a:r>
              <a:rPr lang="en-GB" sz="3500" b="1" dirty="0">
                <a:solidFill>
                  <a:srgbClr val="DA2127"/>
                </a:solidFill>
                <a:latin typeface="Arial Narrow" panose="020B0606020202030204" pitchFamily="34" charset="0"/>
                <a:cs typeface="Calibri" panose="020F0502020204030204" pitchFamily="34" charset="0"/>
              </a:rPr>
              <a:t>DESSERT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800" dirty="0">
                <a:latin typeface="Arial Narrow" panose="020B0606020202030204" pitchFamily="34" charset="0"/>
                <a:cs typeface="Arial" panose="020B0604020202020204" pitchFamily="34" charset="0"/>
              </a:rPr>
              <a:t>Victoria Sponge Traybake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1000" dirty="0">
              <a:latin typeface="Arial Narrow" panose="020B060602020203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500" i="1" dirty="0">
                <a:latin typeface="Arial Narrow" panose="020B0606020202030204" pitchFamily="34" charset="0"/>
                <a:cs typeface="Arial" panose="020B0604020202020204" pitchFamily="34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69577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ce68d2-f4a4-4963-9a31-30d16dda62a3" xsi:nil="true"/>
    <lcf76f155ced4ddcb4097134ff3c332f xmlns="2a4231d9-844b-42ba-9d15-21bb434c25e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C9106D901B448B24197D5D49EFCD4" ma:contentTypeVersion="17" ma:contentTypeDescription="Create a new document." ma:contentTypeScope="" ma:versionID="a864ab9f2e78a32fbdc8d880f9b58dc2">
  <xsd:schema xmlns:xsd="http://www.w3.org/2001/XMLSchema" xmlns:xs="http://www.w3.org/2001/XMLSchema" xmlns:p="http://schemas.microsoft.com/office/2006/metadata/properties" xmlns:ns2="2a4231d9-844b-42ba-9d15-21bb434c25e3" xmlns:ns3="c0ce68d2-f4a4-4963-9a31-30d16dda62a3" xmlns:ns4="13179a32-cb14-4f3d-a857-19027c31e5d7" targetNamespace="http://schemas.microsoft.com/office/2006/metadata/properties" ma:root="true" ma:fieldsID="e28eeed39508d4f9912d0005636f57f5" ns2:_="" ns3:_="" ns4:_="">
    <xsd:import namespace="2a4231d9-844b-42ba-9d15-21bb434c25e3"/>
    <xsd:import namespace="c0ce68d2-f4a4-4963-9a31-30d16dda62a3"/>
    <xsd:import namespace="13179a32-cb14-4f3d-a857-19027c31e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231d9-844b-42ba-9d15-21bb434c25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12e36a2-49b7-4b00-ba12-1750025de1a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ce68d2-f4a4-4963-9a31-30d16dda62a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05e69412-a584-4ec1-a817-afb8fde00a0e}" ma:internalName="TaxCatchAll" ma:showField="CatchAllData" ma:web="13179a32-cb14-4f3d-a857-19027c31e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79a32-cb14-4f3d-a857-19027c31e5d7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C9261B1-B25B-4C66-943E-20E3937A052D}">
  <ds:schemaRefs>
    <ds:schemaRef ds:uri="http://schemas.microsoft.com/office/2006/metadata/properties"/>
    <ds:schemaRef ds:uri="http://schemas.microsoft.com/office/infopath/2007/PartnerControls"/>
    <ds:schemaRef ds:uri="2343eec4-a8bb-46e8-949c-19aa8f30579a"/>
    <ds:schemaRef ds:uri="2e70e135-83f8-41c8-a854-d55dcc40cc34"/>
    <ds:schemaRef ds:uri="c0ce68d2-f4a4-4963-9a31-30d16dda62a3"/>
    <ds:schemaRef ds:uri="2a4231d9-844b-42ba-9d15-21bb434c25e3"/>
  </ds:schemaRefs>
</ds:datastoreItem>
</file>

<file path=customXml/itemProps2.xml><?xml version="1.0" encoding="utf-8"?>
<ds:datastoreItem xmlns:ds="http://schemas.openxmlformats.org/officeDocument/2006/customXml" ds:itemID="{BF1C2CE9-32E4-45E3-8716-2D30DDC477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231d9-844b-42ba-9d15-21bb434c25e3"/>
    <ds:schemaRef ds:uri="c0ce68d2-f4a4-4963-9a31-30d16dda62a3"/>
    <ds:schemaRef ds:uri="13179a32-cb14-4f3d-a857-19027c31e5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229736-37C8-4C44-BAD9-A8EE1F8DB8F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27</Words>
  <Application>Microsoft Office PowerPoint</Application>
  <PresentationFormat>A4 Paper (210x297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Arial Narrow</vt:lpstr>
      <vt:lpstr>Calibri</vt:lpstr>
      <vt:lpstr>Office Theme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Foster</dc:creator>
  <cp:lastModifiedBy>Lynette</cp:lastModifiedBy>
  <cp:revision>14</cp:revision>
  <dcterms:created xsi:type="dcterms:W3CDTF">2024-02-20T15:56:19Z</dcterms:created>
  <dcterms:modified xsi:type="dcterms:W3CDTF">2025-03-18T10:42:34Z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0x010100A71C9106D901B448B24197D5D49EFCD4</vt:lpwstr>
  </property>
  <property fmtid="{D5CDD505-2E9C-101B-9397-08002B2CF9AE}" pid="3" name="ClassificationContentMarkingFooterLocations">
    <vt:lpwstr>Office Theme:8</vt:lpwstr>
  </property>
  <property fmtid="{D5CDD505-2E9C-101B-9397-08002B2CF9AE}" pid="4" name="ClassificationContentMarkingFooterText">
    <vt:lpwstr>Internal</vt:lpwstr>
  </property>
</Properties>
</file>