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4"/>
  </p:sldMasterIdLst>
  <p:sldIdLst>
    <p:sldId id="256" r:id="rId5"/>
  </p:sldIdLst>
  <p:sldSz cx="7559675" cy="106918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1F20"/>
    <a:srgbClr val="EA4542"/>
    <a:srgbClr val="70C387"/>
    <a:srgbClr val="C34F9D"/>
    <a:srgbClr val="4A7FC1"/>
    <a:srgbClr val="E67028"/>
    <a:srgbClr val="14291E"/>
    <a:srgbClr val="EA373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AEC2604-8DAA-F046-A766-4A31C13FFD9F}" v="1" dt="2025-08-06T13:45:33.305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633"/>
    <p:restoredTop sz="94663"/>
  </p:normalViewPr>
  <p:slideViewPr>
    <p:cSldViewPr snapToGrid="0">
      <p:cViewPr varScale="1">
        <p:scale>
          <a:sx n="76" d="100"/>
          <a:sy n="76" d="100"/>
        </p:scale>
        <p:origin x="284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8884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11590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1376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2819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39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5159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90318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0575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9761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4585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92457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087B41-33E4-3748-80A1-35B705080225}" type="datetimeFigureOut">
              <a:rPr lang="en-US" smtClean="0"/>
              <a:t>1/20/2026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6D5D9A-9AED-C348-82BA-EB2625644E8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36252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28C3604-5F41-1E1A-AF8D-BC06B5B99600}"/>
              </a:ext>
            </a:extLst>
          </p:cNvPr>
          <p:cNvSpPr txBox="1"/>
          <p:nvPr/>
        </p:nvSpPr>
        <p:spPr>
          <a:xfrm>
            <a:off x="1743218" y="3696952"/>
            <a:ext cx="4073237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MAINS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Cantonese Sweet and </a:t>
            </a: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Sour Chicken or Sweet and Sour Vegetable (V)</a:t>
            </a:r>
          </a:p>
          <a:p>
            <a:pPr algn="ctr"/>
            <a:endParaRPr lang="en-GB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SIDES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Egg Noodles or Coconut Rice </a:t>
            </a:r>
          </a:p>
          <a:p>
            <a:pPr algn="ctr"/>
            <a:endParaRPr lang="en-US" sz="35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US" sz="2800" b="1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DESSERTS</a:t>
            </a:r>
            <a:endParaRPr lang="en-US" sz="3000" b="1" dirty="0">
              <a:solidFill>
                <a:srgbClr val="231F2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  <a:p>
            <a:pPr algn="ctr"/>
            <a:r>
              <a:rPr lang="en-GB" sz="2400" dirty="0">
                <a:solidFill>
                  <a:srgbClr val="231F20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Golden Apple Fortune Muffin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AD02B90-51FB-42A7-9777-D6DCC875EA25}"/>
              </a:ext>
            </a:extLst>
          </p:cNvPr>
          <p:cNvSpPr txBox="1"/>
          <p:nvPr/>
        </p:nvSpPr>
        <p:spPr>
          <a:xfrm>
            <a:off x="2484450" y="8886728"/>
            <a:ext cx="259077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*Menus may be subject to change</a:t>
            </a:r>
          </a:p>
        </p:txBody>
      </p:sp>
    </p:spTree>
    <p:extLst>
      <p:ext uri="{BB962C8B-B14F-4D97-AF65-F5344CB8AC3E}">
        <p14:creationId xmlns:p14="http://schemas.microsoft.com/office/powerpoint/2010/main" val="171099384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71C9106D901B448B24197D5D49EFCD4" ma:contentTypeVersion="18" ma:contentTypeDescription="Create a new document." ma:contentTypeScope="" ma:versionID="c5e9bb343ccf6b0b9cdb6daee4bf479b">
  <xsd:schema xmlns:xsd="http://www.w3.org/2001/XMLSchema" xmlns:xs="http://www.w3.org/2001/XMLSchema" xmlns:p="http://schemas.microsoft.com/office/2006/metadata/properties" xmlns:ns2="2a4231d9-844b-42ba-9d15-21bb434c25e3" xmlns:ns3="c0ce68d2-f4a4-4963-9a31-30d16dda62a3" xmlns:ns4="13179a32-cb14-4f3d-a857-19027c31e5d7" targetNamespace="http://schemas.microsoft.com/office/2006/metadata/properties" ma:root="true" ma:fieldsID="d8a65aeab933480d5fa95c3c99241f0b" ns2:_="" ns3:_="" ns4:_="">
    <xsd:import namespace="2a4231d9-844b-42ba-9d15-21bb434c25e3"/>
    <xsd:import namespace="c0ce68d2-f4a4-4963-9a31-30d16dda62a3"/>
    <xsd:import namespace="13179a32-cb14-4f3d-a857-19027c31e5d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LengthInSecond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lcf76f155ced4ddcb4097134ff3c332f" minOccurs="0"/>
                <xsd:element ref="ns3:TaxCatchAll" minOccurs="0"/>
                <xsd:element ref="ns4:SharedWithUsers" minOccurs="0"/>
                <xsd:element ref="ns4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a4231d9-844b-42ba-9d15-21bb434c25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912e36a2-49b7-4b00-ba12-1750025de1a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5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0ce68d2-f4a4-4963-9a31-30d16dda62a3" elementFormDefault="qualified">
    <xsd:import namespace="http://schemas.microsoft.com/office/2006/documentManagement/types"/>
    <xsd:import namespace="http://schemas.microsoft.com/office/infopath/2007/PartnerControls"/>
    <xsd:element name="TaxCatchAll" ma:index="20" nillable="true" ma:displayName="Taxonomy Catch All Column" ma:hidden="true" ma:list="{05e69412-a584-4ec1-a817-afb8fde00a0e}" ma:internalName="TaxCatchAll" ma:showField="CatchAllData" ma:web="13179a32-cb14-4f3d-a857-19027c31e5d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3179a32-cb14-4f3d-a857-19027c31e5d7" elementFormDefault="qualified">
    <xsd:import namespace="http://schemas.microsoft.com/office/2006/documentManagement/types"/>
    <xsd:import namespace="http://schemas.microsoft.com/office/infopath/2007/PartnerControls"/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0ce68d2-f4a4-4963-9a31-30d16dda62a3" xsi:nil="true"/>
    <lcf76f155ced4ddcb4097134ff3c332f xmlns="2a4231d9-844b-42ba-9d15-21bb434c25e3">
      <Terms xmlns="http://schemas.microsoft.com/office/infopath/2007/PartnerControls"/>
    </lcf76f155ced4ddcb4097134ff3c332f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02657ECE-AEDA-41B1-A941-AB1FD651AD8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a4231d9-844b-42ba-9d15-21bb434c25e3"/>
    <ds:schemaRef ds:uri="c0ce68d2-f4a4-4963-9a31-30d16dda62a3"/>
    <ds:schemaRef ds:uri="13179a32-cb14-4f3d-a857-19027c31e5d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251B0362-0AFF-4ED8-AE1D-BC48F01BE50B}">
  <ds:schemaRefs>
    <ds:schemaRef ds:uri="http://schemas.microsoft.com/office/infopath/2007/PartnerControls"/>
    <ds:schemaRef ds:uri="http://purl.org/dc/terms/"/>
    <ds:schemaRef ds:uri="http://schemas.openxmlformats.org/package/2006/metadata/core-properties"/>
    <ds:schemaRef ds:uri="http://purl.org/dc/elements/1.1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2e70e135-83f8-41c8-a854-d55dcc40cc34"/>
    <ds:schemaRef ds:uri="2343eec4-a8bb-46e8-949c-19aa8f30579a"/>
    <ds:schemaRef ds:uri="http://purl.org/dc/dcmitype/"/>
    <ds:schemaRef ds:uri="c0ce68d2-f4a4-4963-9a31-30d16dda62a3"/>
    <ds:schemaRef ds:uri="2a4231d9-844b-42ba-9d15-21bb434c25e3"/>
  </ds:schemaRefs>
</ds:datastoreItem>
</file>

<file path=customXml/itemProps3.xml><?xml version="1.0" encoding="utf-8"?>
<ds:datastoreItem xmlns:ds="http://schemas.openxmlformats.org/officeDocument/2006/customXml" ds:itemID="{8AC0F027-B9C6-4C87-8F28-C504237B0D61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f472f14c-d40a-4996-84a9-078c3b8640e0}" enabled="1" method="Standard" siteId="{cd62b7dd-4b48-44bd-90e7-e143a22c8ead}" contentBits="2" removed="0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146</TotalTime>
  <Words>32</Words>
  <Application>Microsoft Office PowerPoint</Application>
  <PresentationFormat>Custom</PresentationFormat>
  <Paragraphs>10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Roboto</vt:lpstr>
      <vt:lpstr>Office 2013 - 2022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Victoria Dunn</dc:creator>
  <cp:lastModifiedBy>Mark Bailey</cp:lastModifiedBy>
  <cp:revision>9</cp:revision>
  <dcterms:created xsi:type="dcterms:W3CDTF">2025-02-26T12:17:04Z</dcterms:created>
  <dcterms:modified xsi:type="dcterms:W3CDTF">2026-01-20T15:42:19Z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0x010100A71C9106D901B448B24197D5D49EFCD4</vt:lpwstr>
  </property>
  <property fmtid="{D5CDD505-2E9C-101B-9397-08002B2CF9AE}" pid="3" name="ClassificationContentMarkingFooterLocations">
    <vt:lpwstr>Office 2013 - 2022 Theme:8</vt:lpwstr>
  </property>
  <property fmtid="{D5CDD505-2E9C-101B-9397-08002B2CF9AE}" pid="4" name="ClassificationContentMarkingFooterText">
    <vt:lpwstr>Internal</vt:lpwstr>
  </property>
</Properties>
</file>