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4"/>
  </p:sldMasterIdLst>
  <p:sldIdLst>
    <p:sldId id="256" r:id="rId5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32918"/>
    <a:srgbClr val="DA21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15"/>
    <p:restoredTop sz="94830"/>
  </p:normalViewPr>
  <p:slideViewPr>
    <p:cSldViewPr snapToGrid="0">
      <p:cViewPr varScale="1">
        <p:scale>
          <a:sx n="75" d="100"/>
          <a:sy n="75" d="100"/>
        </p:scale>
        <p:origin x="312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5FCEF-1994-7643-8687-BC10189DC2B4}" type="datetimeFigureOut">
              <a:rPr lang="en-US" smtClean="0"/>
              <a:t>3/18/2025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EA573-5F36-B04F-8820-C8484EDC5403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9EC15D0-70C0-08BB-9989-C2D690FC98B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6858000" cy="990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4368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5FCEF-1994-7643-8687-BC10189DC2B4}" type="datetimeFigureOut">
              <a:rPr lang="en-US" smtClean="0"/>
              <a:t>3/18/2025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EA573-5F36-B04F-8820-C8484EDC54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595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5FCEF-1994-7643-8687-BC10189DC2B4}" type="datetimeFigureOut">
              <a:rPr lang="en-US" smtClean="0"/>
              <a:t>3/18/2025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EA573-5F36-B04F-8820-C8484EDC54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45188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5FCEF-1994-7643-8687-BC10189DC2B4}" type="datetimeFigureOut">
              <a:rPr lang="en-US" smtClean="0"/>
              <a:t>3/18/2025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EA573-5F36-B04F-8820-C8484EDC54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276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5FCEF-1994-7643-8687-BC10189DC2B4}" type="datetimeFigureOut">
              <a:rPr lang="en-US" smtClean="0"/>
              <a:t>3/18/2025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EA573-5F36-B04F-8820-C8484EDC54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0881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5FCEF-1994-7643-8687-BC10189DC2B4}" type="datetimeFigureOut">
              <a:rPr lang="en-US" smtClean="0"/>
              <a:t>3/18/2025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EA573-5F36-B04F-8820-C8484EDC54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63525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5FCEF-1994-7643-8687-BC10189DC2B4}" type="datetimeFigureOut">
              <a:rPr lang="en-US" smtClean="0"/>
              <a:t>3/18/2025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EA573-5F36-B04F-8820-C8484EDC54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2287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2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5FCEF-1994-7643-8687-BC10189DC2B4}" type="datetimeFigureOut">
              <a:rPr lang="en-US" smtClean="0"/>
              <a:t>3/18/2025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EA573-5F36-B04F-8820-C8484EDC54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6283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2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5FCEF-1994-7643-8687-BC10189DC2B4}" type="datetimeFigureOut">
              <a:rPr lang="en-US" smtClean="0"/>
              <a:t>3/18/2025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EA573-5F36-B04F-8820-C8484EDC54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6725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5FCEF-1994-7643-8687-BC10189DC2B4}" type="datetimeFigureOut">
              <a:rPr lang="en-US" smtClean="0"/>
              <a:t>3/18/2025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EA573-5F36-B04F-8820-C8484EDC54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94606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5FCEF-1994-7643-8687-BC10189DC2B4}" type="datetimeFigureOut">
              <a:rPr lang="en-US" smtClean="0"/>
              <a:t>3/18/2025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EA573-5F36-B04F-8820-C8484EDC54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2490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7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F15FCEF-1994-7643-8687-BC10189DC2B4}" type="datetimeFigureOut">
              <a:rPr lang="en-US" smtClean="0"/>
              <a:t>3/18/2025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25EA573-5F36-B04F-8820-C8484EDC540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062C24A-A1BD-BABC-2686-427B9F01C9CC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3246438" y="9705340"/>
            <a:ext cx="390525" cy="13716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GB" sz="9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Internal</a:t>
            </a:r>
          </a:p>
        </p:txBody>
      </p:sp>
    </p:spTree>
    <p:extLst>
      <p:ext uri="{BB962C8B-B14F-4D97-AF65-F5344CB8AC3E}">
        <p14:creationId xmlns:p14="http://schemas.microsoft.com/office/powerpoint/2010/main" val="1085882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B37707-0436-C900-C689-A579625766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66800" y="7009308"/>
            <a:ext cx="4754880" cy="1860372"/>
          </a:xfrm>
        </p:spPr>
        <p:txBody>
          <a:bodyPr anchor="ctr">
            <a:normAutofit/>
          </a:bodyPr>
          <a:lstStyle/>
          <a:p>
            <a:r>
              <a:rPr lang="en-US" sz="5000" b="1" dirty="0">
                <a:solidFill>
                  <a:srgbClr val="432918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Thursday 24th April</a:t>
            </a:r>
          </a:p>
        </p:txBody>
      </p:sp>
    </p:spTree>
    <p:extLst>
      <p:ext uri="{BB962C8B-B14F-4D97-AF65-F5344CB8AC3E}">
        <p14:creationId xmlns:p14="http://schemas.microsoft.com/office/powerpoint/2010/main" val="695772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0ce68d2-f4a4-4963-9a31-30d16dda62a3" xsi:nil="true"/>
    <lcf76f155ced4ddcb4097134ff3c332f xmlns="2a4231d9-844b-42ba-9d15-21bb434c25e3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71C9106D901B448B24197D5D49EFCD4" ma:contentTypeVersion="17" ma:contentTypeDescription="Create a new document." ma:contentTypeScope="" ma:versionID="a864ab9f2e78a32fbdc8d880f9b58dc2">
  <xsd:schema xmlns:xsd="http://www.w3.org/2001/XMLSchema" xmlns:xs="http://www.w3.org/2001/XMLSchema" xmlns:p="http://schemas.microsoft.com/office/2006/metadata/properties" xmlns:ns2="2a4231d9-844b-42ba-9d15-21bb434c25e3" xmlns:ns3="c0ce68d2-f4a4-4963-9a31-30d16dda62a3" xmlns:ns4="13179a32-cb14-4f3d-a857-19027c31e5d7" targetNamespace="http://schemas.microsoft.com/office/2006/metadata/properties" ma:root="true" ma:fieldsID="e28eeed39508d4f9912d0005636f57f5" ns2:_="" ns3:_="" ns4:_="">
    <xsd:import namespace="2a4231d9-844b-42ba-9d15-21bb434c25e3"/>
    <xsd:import namespace="c0ce68d2-f4a4-4963-9a31-30d16dda62a3"/>
    <xsd:import namespace="13179a32-cb14-4f3d-a857-19027c31e5d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4:SharedWithUsers" minOccurs="0"/>
                <xsd:element ref="ns4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a4231d9-844b-42ba-9d15-21bb434c25e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912e36a2-49b7-4b00-ba12-1750025de1a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0ce68d2-f4a4-4963-9a31-30d16dda62a3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05e69412-a584-4ec1-a817-afb8fde00a0e}" ma:internalName="TaxCatchAll" ma:showField="CatchAllData" ma:web="13179a32-cb14-4f3d-a857-19027c31e5d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3179a32-cb14-4f3d-a857-19027c31e5d7" elementFormDefault="qualified">
    <xsd:import namespace="http://schemas.microsoft.com/office/2006/documentManagement/types"/>
    <xsd:import namespace="http://schemas.microsoft.com/office/infopath/2007/PartnerControls"/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FBEFDE-0EF8-4874-A056-BFBB8A1034C0}">
  <ds:schemaRefs>
    <ds:schemaRef ds:uri="http://schemas.microsoft.com/office/2006/metadata/properties"/>
    <ds:schemaRef ds:uri="http://schemas.microsoft.com/office/infopath/2007/PartnerControls"/>
    <ds:schemaRef ds:uri="2343eec4-a8bb-46e8-949c-19aa8f30579a"/>
    <ds:schemaRef ds:uri="2e70e135-83f8-41c8-a854-d55dcc40cc34"/>
    <ds:schemaRef ds:uri="c0ce68d2-f4a4-4963-9a31-30d16dda62a3"/>
    <ds:schemaRef ds:uri="2a4231d9-844b-42ba-9d15-21bb434c25e3"/>
  </ds:schemaRefs>
</ds:datastoreItem>
</file>

<file path=customXml/itemProps2.xml><?xml version="1.0" encoding="utf-8"?>
<ds:datastoreItem xmlns:ds="http://schemas.openxmlformats.org/officeDocument/2006/customXml" ds:itemID="{CAA1B139-9A2D-402D-8C8D-048039148C8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27E949A-8C95-4A67-AF60-CDB0C73E1D2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a4231d9-844b-42ba-9d15-21bb434c25e3"/>
    <ds:schemaRef ds:uri="c0ce68d2-f4a4-4963-9a31-30d16dda62a3"/>
    <ds:schemaRef ds:uri="13179a32-cb14-4f3d-a857-19027c31e5d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f472f14c-d40a-4996-84a9-078c3b8640e0}" enabled="1" method="Standard" siteId="{cd62b7dd-4b48-44bd-90e7-e143a22c8ead}" contentBits="2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</TotalTime>
  <Words>3</Words>
  <Application>Microsoft Office PowerPoint</Application>
  <PresentationFormat>A4 Paper (210x297 mm)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Aptos</vt:lpstr>
      <vt:lpstr>Aptos Display</vt:lpstr>
      <vt:lpstr>Arial</vt:lpstr>
      <vt:lpstr>Arial Narrow</vt:lpstr>
      <vt:lpstr>Calibri</vt:lpstr>
      <vt:lpstr>Office Theme</vt:lpstr>
      <vt:lpstr>Thursday 24th April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Heather Foster</dc:creator>
  <cp:lastModifiedBy>Lynette</cp:lastModifiedBy>
  <cp:revision>9</cp:revision>
  <dcterms:created xsi:type="dcterms:W3CDTF">2024-02-20T15:56:19Z</dcterms:created>
  <dcterms:modified xsi:type="dcterms:W3CDTF">2025-03-18T10:50:28Z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0x010100A71C9106D901B448B24197D5D49EFCD4</vt:lpwstr>
  </property>
  <property fmtid="{D5CDD505-2E9C-101B-9397-08002B2CF9AE}" pid="3" name="ClassificationContentMarkingFooterLocations">
    <vt:lpwstr>Office Theme:8</vt:lpwstr>
  </property>
  <property fmtid="{D5CDD505-2E9C-101B-9397-08002B2CF9AE}" pid="4" name="ClassificationContentMarkingFooterText">
    <vt:lpwstr>Internal</vt:lpwstr>
  </property>
</Properties>
</file>